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</p:sldIdLst>
  <p:sldSz cx="9144000" cy="5143500" type="screen16x9"/>
  <p:notesSz cx="6858000" cy="9144000"/>
  <p:embeddedFontLst>
    <p:embeddedFont>
      <p:font typeface="Average" panose="020B0604020202020204" charset="0"/>
      <p:regular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Open Sans SemiBold" panose="020B0604020202020204" charset="0"/>
      <p:regular r:id="rId45"/>
      <p:bold r:id="rId46"/>
      <p:italic r:id="rId47"/>
      <p:boldItalic r:id="rId48"/>
    </p:embeddedFont>
    <p:embeddedFont>
      <p:font typeface="Oswald" panose="020B0604020202020204" charset="0"/>
      <p:regular r:id="rId49"/>
      <p:bold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3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2019.12.2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1108608" y="1406692"/>
            <a:ext cx="67582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</a:t>
            </a:r>
            <a:r>
              <a:rPr lang="en-US" dirty="0" err="1"/>
              <a:t>resLong</a:t>
            </a:r>
            <a:r>
              <a:rPr lang="en-US" dirty="0"/>
              <a:t>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</a:t>
            </a:r>
            <a:r>
              <a:rPr lang="en-US" dirty="0" err="1"/>
              <a:t>monStartTime</a:t>
            </a:r>
            <a:r>
              <a:rPr lang="en-US" dirty="0"/>
              <a:t>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/>
              <a:t>, 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</a:t>
            </a:r>
            <a:r>
              <a:rPr lang="en-US" dirty="0" err="1"/>
              <a:t>stopName</a:t>
            </a:r>
            <a:r>
              <a:rPr lang="en-US" dirty="0"/>
              <a:t>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Result 1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B281A-1DF7-4BA7-9B28-F80E17253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4"/>
          <a:stretch/>
        </p:blipFill>
        <p:spPr>
          <a:xfrm>
            <a:off x="0" y="633841"/>
            <a:ext cx="8165854" cy="43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6126-A6F8-4B5D-9629-D8920135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01" y="122296"/>
            <a:ext cx="8520600" cy="572700"/>
          </a:xfrm>
        </p:spPr>
        <p:txBody>
          <a:bodyPr/>
          <a:lstStyle/>
          <a:p>
            <a:r>
              <a:rPr lang="en-US" dirty="0"/>
              <a:t>Result2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27BCD-635E-49FE-A117-4E32522CE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2771-5807-4484-9005-F8395626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9"/>
          <a:stretch/>
        </p:blipFill>
        <p:spPr>
          <a:xfrm>
            <a:off x="376517" y="746268"/>
            <a:ext cx="7330568" cy="39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884</Words>
  <Application>Microsoft Office PowerPoint</Application>
  <PresentationFormat>On-screen Show (16:9)</PresentationFormat>
  <Paragraphs>176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Roboto</vt:lpstr>
      <vt:lpstr>Open Sans SemiBold</vt:lpstr>
      <vt:lpstr>Courier New</vt:lpstr>
      <vt:lpstr>Playfair Display</vt:lpstr>
      <vt:lpstr>Lato</vt:lpstr>
      <vt:lpstr>Oswald</vt:lpstr>
      <vt:lpstr>Arial</vt:lpstr>
      <vt:lpstr>Comic Sans MS</vt:lpstr>
      <vt:lpstr>Average</vt:lpstr>
      <vt:lpstr>Montserrat</vt:lpstr>
      <vt:lpstr>Open Sans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Results</vt:lpstr>
      <vt:lpstr>Review Text Sentiment Analysis</vt:lpstr>
      <vt:lpstr>Result 1</vt:lpstr>
      <vt:lpstr>Result2</vt:lpstr>
      <vt:lpstr>Future Plans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4</cp:revision>
  <dcterms:modified xsi:type="dcterms:W3CDTF">2019-12-07T04:36:50Z</dcterms:modified>
</cp:coreProperties>
</file>